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559675" cy="10691813"/>
  <p:notesSz cx="6858000" cy="9144000"/>
  <p:defaultTextStyle>
    <a:defPPr>
      <a:defRPr lang="nb-NO"/>
    </a:defPPr>
    <a:lvl1pPr marL="0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1pPr>
    <a:lvl2pPr marL="437925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2pPr>
    <a:lvl3pPr marL="875852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3pPr>
    <a:lvl4pPr marL="1313775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4pPr>
    <a:lvl5pPr marL="1751701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5pPr>
    <a:lvl6pPr marL="2189626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6pPr>
    <a:lvl7pPr marL="2627551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7pPr>
    <a:lvl8pPr marL="3065475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8pPr>
    <a:lvl9pPr marL="3503401" algn="l" defTabSz="875852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057"/>
    <a:srgbClr val="E9E5E4"/>
    <a:srgbClr val="CBE1DB"/>
    <a:srgbClr val="A7A8AA"/>
    <a:srgbClr val="FF7F41"/>
    <a:srgbClr val="A4D65E"/>
    <a:srgbClr val="00AF66"/>
    <a:srgbClr val="DA291C"/>
    <a:srgbClr val="007396"/>
    <a:srgbClr val="4A7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iddels stil 1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6327" autoAdjust="0"/>
  </p:normalViewPr>
  <p:slideViewPr>
    <p:cSldViewPr snapToGrid="0" snapToObjects="1" showGuides="1">
      <p:cViewPr varScale="1">
        <p:scale>
          <a:sx n="55" d="100"/>
          <a:sy n="55" d="100"/>
        </p:scale>
        <p:origin x="231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Grid="0" snapToObjects="1" showGuides="1">
      <p:cViewPr varScale="1">
        <p:scale>
          <a:sx n="260" d="100"/>
          <a:sy n="260" d="100"/>
        </p:scale>
        <p:origin x="30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opptekst 1">
            <a:extLst>
              <a:ext uri="{FF2B5EF4-FFF2-40B4-BE49-F238E27FC236}">
                <a16:creationId xmlns:a16="http://schemas.microsoft.com/office/drawing/2014/main" id="{3722B4E0-BF2A-FE45-A505-4E0F66FF6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872154" y="280132"/>
            <a:ext cx="3488164" cy="36639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D9191049-DE6F-4748-A82D-740423AD51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/>
              <a:t>10.02.2026</a:t>
            </a:fld>
            <a:endParaRPr lang="nb-NO" sz="800"/>
          </a:p>
        </p:txBody>
      </p:sp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846EF662-E334-E843-B3E4-8660975F3F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/>
          </a:p>
        </p:txBody>
      </p:sp>
      <p:sp>
        <p:nvSpPr>
          <p:cNvPr id="10" name="Plassholder for lysbildenummer 4">
            <a:extLst>
              <a:ext uri="{FF2B5EF4-FFF2-40B4-BE49-F238E27FC236}">
                <a16:creationId xmlns:a16="http://schemas.microsoft.com/office/drawing/2014/main" id="{A53C985F-0E88-B247-9390-5AEEF7B080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72751AAE-FC96-EF72-9462-DEC2A3A5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682" y="280132"/>
            <a:ext cx="1930090" cy="4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468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opptekst 1">
            <a:extLst>
              <a:ext uri="{FF2B5EF4-FFF2-40B4-BE49-F238E27FC236}">
                <a16:creationId xmlns:a16="http://schemas.microsoft.com/office/drawing/2014/main" id="{0881C851-F023-5A49-B981-68F1135F4E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622330" y="280132"/>
            <a:ext cx="3549869" cy="36639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b-NO" sz="1050" b="1" dirty="0"/>
          </a:p>
        </p:txBody>
      </p:sp>
      <p:sp>
        <p:nvSpPr>
          <p:cNvPr id="10" name="Plassholder for dato 2">
            <a:extLst>
              <a:ext uri="{FF2B5EF4-FFF2-40B4-BE49-F238E27FC236}">
                <a16:creationId xmlns:a16="http://schemas.microsoft.com/office/drawing/2014/main" id="{E0C1A681-1578-8A46-B48A-047BADA4CB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679939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/>
              <a:t>10.02.2026</a:t>
            </a:fld>
            <a:endParaRPr lang="nb-NO" sz="800" dirty="0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44286791-B0C2-FD4B-8C59-C4F776BB1C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/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77EE9623-87D5-7144-8B04-426CF2C24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1297" y="8685213"/>
            <a:ext cx="4460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 dirty="0"/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E23FA673-CBD8-7778-45C6-57DF6CCFF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682" y="280132"/>
            <a:ext cx="1930090" cy="4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7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5852" rtl="0" eaLnBrk="1" latinLnBrk="0" hangingPunct="1">
      <a:defRPr sz="2959" kern="1200">
        <a:solidFill>
          <a:schemeClr val="tx1"/>
        </a:solidFill>
        <a:latin typeface="+mn-lt"/>
        <a:ea typeface="+mn-ea"/>
        <a:cs typeface="+mn-cs"/>
      </a:defRPr>
    </a:lvl1pPr>
    <a:lvl2pPr marL="437925" algn="l" defTabSz="875852" rtl="0" eaLnBrk="1" latinLnBrk="0" hangingPunct="1">
      <a:defRPr sz="2959" kern="1200">
        <a:solidFill>
          <a:schemeClr val="tx1"/>
        </a:solidFill>
        <a:latin typeface="+mn-lt"/>
        <a:ea typeface="+mn-ea"/>
        <a:cs typeface="+mn-cs"/>
      </a:defRPr>
    </a:lvl2pPr>
    <a:lvl3pPr marL="875852" algn="l" defTabSz="875852" rtl="0" eaLnBrk="1" latinLnBrk="0" hangingPunct="1">
      <a:defRPr sz="2959" kern="1200">
        <a:solidFill>
          <a:schemeClr val="tx1"/>
        </a:solidFill>
        <a:latin typeface="+mn-lt"/>
        <a:ea typeface="+mn-ea"/>
        <a:cs typeface="+mn-cs"/>
      </a:defRPr>
    </a:lvl3pPr>
    <a:lvl4pPr marL="1313775" algn="l" defTabSz="875852" rtl="0" eaLnBrk="1" latinLnBrk="0" hangingPunct="1">
      <a:defRPr sz="2959" kern="1200">
        <a:solidFill>
          <a:schemeClr val="tx1"/>
        </a:solidFill>
        <a:latin typeface="+mn-lt"/>
        <a:ea typeface="+mn-ea"/>
        <a:cs typeface="+mn-cs"/>
      </a:defRPr>
    </a:lvl4pPr>
    <a:lvl5pPr marL="1751701" algn="l" defTabSz="875852" rtl="0" eaLnBrk="1" latinLnBrk="0" hangingPunct="1">
      <a:defRPr sz="2959" kern="1200">
        <a:solidFill>
          <a:schemeClr val="tx1"/>
        </a:solidFill>
        <a:latin typeface="+mn-lt"/>
        <a:ea typeface="+mn-ea"/>
        <a:cs typeface="+mn-cs"/>
      </a:defRPr>
    </a:lvl5pPr>
    <a:lvl6pPr marL="2189626" algn="l" defTabSz="875852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7551" algn="l" defTabSz="875852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5475" algn="l" defTabSz="875852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3401" algn="l" defTabSz="875852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sa-lyseblå_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5">
                  <a:alpha val="35171"/>
                </a:schemeClr>
              </a:gs>
              <a:gs pos="0">
                <a:schemeClr val="accent4">
                  <a:alpha val="351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528FB32-E625-EF4E-A825-8C19B6069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527" y="8154987"/>
            <a:ext cx="7583700" cy="2556625"/>
          </a:xfrm>
          <a:pattFill prst="pct20">
            <a:fgClr>
              <a:schemeClr val="accent4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å legge inn et bilde,</a:t>
            </a:r>
            <a:br>
              <a:rPr lang="nb-NO" dirty="0"/>
            </a:br>
            <a:r>
              <a:rPr lang="nb-NO" dirty="0"/>
              <a:t>eller slett dersom du ikke trenger bilde</a:t>
            </a:r>
          </a:p>
        </p:txBody>
      </p:sp>
      <p:sp>
        <p:nvSpPr>
          <p:cNvPr id="2" name="Plassholder for tekst 8">
            <a:extLst>
              <a:ext uri="{FF2B5EF4-FFF2-40B4-BE49-F238E27FC236}">
                <a16:creationId xmlns:a16="http://schemas.microsoft.com/office/drawing/2014/main" id="{59B4E37C-786E-F518-53B0-614CBE737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3" name="Plassholder for tekst 8">
            <a:extLst>
              <a:ext uri="{FF2B5EF4-FFF2-40B4-BE49-F238E27FC236}">
                <a16:creationId xmlns:a16="http://schemas.microsoft.com/office/drawing/2014/main" id="{A0B31C5B-B1B9-2347-E308-8C11FF95E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CEFA8F3B-97E0-7F27-5B65-6B3ABD4913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15AD2296-06FA-E04D-20DD-D936136885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812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n-gul_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3">
                  <a:alpha val="35453"/>
                </a:schemeClr>
              </a:gs>
              <a:gs pos="0">
                <a:schemeClr val="accent6">
                  <a:alpha val="34795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528FB32-E625-EF4E-A825-8C19B6069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527" y="8154987"/>
            <a:ext cx="7583700" cy="2556625"/>
          </a:xfrm>
          <a:pattFill prst="pct20">
            <a:fgClr>
              <a:schemeClr val="accent6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å legge inn et bilde,</a:t>
            </a:r>
            <a:br>
              <a:rPr lang="nb-NO" dirty="0"/>
            </a:br>
            <a:r>
              <a:rPr lang="nb-NO" dirty="0"/>
              <a:t>eller slett dersom du ikke trenger bilde</a:t>
            </a:r>
          </a:p>
        </p:txBody>
      </p:sp>
      <p:sp>
        <p:nvSpPr>
          <p:cNvPr id="2" name="Plassholder for tekst 8">
            <a:extLst>
              <a:ext uri="{FF2B5EF4-FFF2-40B4-BE49-F238E27FC236}">
                <a16:creationId xmlns:a16="http://schemas.microsoft.com/office/drawing/2014/main" id="{153AA542-E003-6C17-AB00-9065DBC08A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3" name="Plassholder for tekst 8">
            <a:extLst>
              <a:ext uri="{FF2B5EF4-FFF2-40B4-BE49-F238E27FC236}">
                <a16:creationId xmlns:a16="http://schemas.microsoft.com/office/drawing/2014/main" id="{03E82740-5B2C-AB65-B7C3-3402C13CF0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8C968B90-111B-A876-9E91-89C61DAE6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DBB389FD-1EDF-494A-CC95-7CEE3AEED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166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n-gul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3">
                  <a:alpha val="35453"/>
                </a:schemeClr>
              </a:gs>
              <a:gs pos="0">
                <a:schemeClr val="accent6">
                  <a:alpha val="34795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528FB32-E625-EF4E-A825-8C19B6069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527" y="8154987"/>
            <a:ext cx="3901314" cy="2556625"/>
          </a:xfrm>
          <a:pattFill prst="pct20">
            <a:fgClr>
              <a:schemeClr val="accent6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2" name="Plassholder for bilde 9">
            <a:extLst>
              <a:ext uri="{FF2B5EF4-FFF2-40B4-BE49-F238E27FC236}">
                <a16:creationId xmlns:a16="http://schemas.microsoft.com/office/drawing/2014/main" id="{C3FA450A-B711-FA4D-5646-965DFDFE78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7787" y="8154987"/>
            <a:ext cx="3682383" cy="2556625"/>
          </a:xfrm>
          <a:pattFill prst="pct20">
            <a:fgClr>
              <a:schemeClr val="accent6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3" name="Plassholder for tekst 8">
            <a:extLst>
              <a:ext uri="{FF2B5EF4-FFF2-40B4-BE49-F238E27FC236}">
                <a16:creationId xmlns:a16="http://schemas.microsoft.com/office/drawing/2014/main" id="{EAA84813-F320-789F-F147-5738934C12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7AE09C0A-8349-A6CB-F119-938E626C36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04388AD1-6919-71A2-1968-1820D25119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5B3B39C6-2079-51A4-0C61-AF03454EF3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492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n-gul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3">
                  <a:alpha val="35453"/>
                </a:schemeClr>
              </a:gs>
              <a:gs pos="0">
                <a:schemeClr val="accent6">
                  <a:alpha val="34795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6AF9FEB6-1C10-645B-4CBE-19437FF76B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18321" y="8154987"/>
            <a:ext cx="2520000" cy="2556625"/>
          </a:xfrm>
          <a:pattFill prst="pct20">
            <a:fgClr>
              <a:schemeClr val="accent6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5" name="Plassholder for bilde 9">
            <a:extLst>
              <a:ext uri="{FF2B5EF4-FFF2-40B4-BE49-F238E27FC236}">
                <a16:creationId xmlns:a16="http://schemas.microsoft.com/office/drawing/2014/main" id="{C68B82FF-3213-5442-B006-487E78FDAC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8154987"/>
            <a:ext cx="2520000" cy="2556625"/>
          </a:xfrm>
          <a:pattFill prst="pct20">
            <a:fgClr>
              <a:schemeClr val="accent6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1974C61D-E92F-6142-6B89-C73ADF3B04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9675" y="8154987"/>
            <a:ext cx="2520000" cy="2556625"/>
          </a:xfrm>
          <a:pattFill prst="pct20">
            <a:fgClr>
              <a:schemeClr val="accent6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2" name="Plassholder for tekst 8">
            <a:extLst>
              <a:ext uri="{FF2B5EF4-FFF2-40B4-BE49-F238E27FC236}">
                <a16:creationId xmlns:a16="http://schemas.microsoft.com/office/drawing/2014/main" id="{AD5AB8FD-B625-0191-D120-4DBC2C4DD9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3" name="Plassholder for tekst 8">
            <a:extLst>
              <a:ext uri="{FF2B5EF4-FFF2-40B4-BE49-F238E27FC236}">
                <a16:creationId xmlns:a16="http://schemas.microsoft.com/office/drawing/2014/main" id="{3F9C4203-A272-E9A3-6B12-6C62C5E98F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7807B73B-BD38-6FB5-00E8-130D95F844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4B8F23F1-EF00-34CB-DC45-E07D474817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935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sa-lyseblå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5">
                  <a:alpha val="35171"/>
                </a:schemeClr>
              </a:gs>
              <a:gs pos="0">
                <a:schemeClr val="accent4">
                  <a:alpha val="351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ilde 9">
            <a:extLst>
              <a:ext uri="{FF2B5EF4-FFF2-40B4-BE49-F238E27FC236}">
                <a16:creationId xmlns:a16="http://schemas.microsoft.com/office/drawing/2014/main" id="{16258DCA-D79C-0BE0-7B15-6D8FFD4E5C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527" y="8154987"/>
            <a:ext cx="3901314" cy="2556625"/>
          </a:xfrm>
          <a:pattFill prst="pct20">
            <a:fgClr>
              <a:schemeClr val="accent4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3" name="Plassholder for bilde 9">
            <a:extLst>
              <a:ext uri="{FF2B5EF4-FFF2-40B4-BE49-F238E27FC236}">
                <a16:creationId xmlns:a16="http://schemas.microsoft.com/office/drawing/2014/main" id="{36013608-93BF-B229-8351-7A5B0EF19E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7787" y="8154987"/>
            <a:ext cx="3682383" cy="2556625"/>
          </a:xfrm>
          <a:pattFill prst="pct20">
            <a:fgClr>
              <a:schemeClr val="accent4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8E0DD16F-9F42-F9D1-E21A-CBB390077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BFB3B428-4602-72BF-874A-D87DF166C6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8C79B2A1-0580-256C-408F-25F7B5267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ED6A28D2-0540-D845-4FA0-E8BB0DF5B9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209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sa-lyseblå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5">
                  <a:alpha val="35171"/>
                </a:schemeClr>
              </a:gs>
              <a:gs pos="0">
                <a:schemeClr val="accent4">
                  <a:alpha val="351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bilde 9">
            <a:extLst>
              <a:ext uri="{FF2B5EF4-FFF2-40B4-BE49-F238E27FC236}">
                <a16:creationId xmlns:a16="http://schemas.microsoft.com/office/drawing/2014/main" id="{36013608-93BF-B229-8351-7A5B0EF19E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18321" y="8154987"/>
            <a:ext cx="2520000" cy="2556625"/>
          </a:xfrm>
          <a:pattFill prst="pct20">
            <a:fgClr>
              <a:schemeClr val="accent4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8" name="Plassholder for bilde 9">
            <a:extLst>
              <a:ext uri="{FF2B5EF4-FFF2-40B4-BE49-F238E27FC236}">
                <a16:creationId xmlns:a16="http://schemas.microsoft.com/office/drawing/2014/main" id="{67616A77-E6B0-F435-A2EC-8723E19FA9C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8154987"/>
            <a:ext cx="2520000" cy="2556625"/>
          </a:xfrm>
          <a:pattFill prst="pct20">
            <a:fgClr>
              <a:schemeClr val="accent4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9C74D22-E5F8-A7E1-49BC-6D2189B97D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9675" y="8154987"/>
            <a:ext cx="2520000" cy="2556625"/>
          </a:xfrm>
          <a:pattFill prst="pct20">
            <a:fgClr>
              <a:schemeClr val="accent4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AC52BDB8-6286-4423-CF61-79F0A716C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3DC8CE-AAFF-C685-5BA8-B399724B9D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7722F4B1-96D3-BC8A-0D75-A2DEC900F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1CA4814E-0183-6F44-2581-E1055B7716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015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l-rød_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2">
                  <a:alpha val="34835"/>
                </a:schemeClr>
              </a:gs>
              <a:gs pos="0">
                <a:schemeClr val="accent3">
                  <a:alpha val="351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528FB32-E625-EF4E-A825-8C19B6069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527" y="8154987"/>
            <a:ext cx="7583700" cy="2556625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å legge inn et bilde,</a:t>
            </a:r>
            <a:br>
              <a:rPr lang="nb-NO" dirty="0"/>
            </a:br>
            <a:r>
              <a:rPr lang="nb-NO" dirty="0"/>
              <a:t>eller slett dersom du ikke trenger bilde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B6F62B88-F13E-4C80-0677-F489877F94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0DD91C30-0A55-919F-EE13-B1E93B201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BCB3C756-7847-7464-4E66-4F86B33290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EEC71FCD-68B8-864B-0374-A5DD013EAE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249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l-rød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2">
                  <a:alpha val="34835"/>
                </a:schemeClr>
              </a:gs>
              <a:gs pos="0">
                <a:schemeClr val="accent3">
                  <a:alpha val="351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ilde 9">
            <a:extLst>
              <a:ext uri="{FF2B5EF4-FFF2-40B4-BE49-F238E27FC236}">
                <a16:creationId xmlns:a16="http://schemas.microsoft.com/office/drawing/2014/main" id="{CACF7750-B355-DF41-F59C-84D707C2E2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527" y="8154987"/>
            <a:ext cx="3901314" cy="2556625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3" name="Plassholder for bilde 9">
            <a:extLst>
              <a:ext uri="{FF2B5EF4-FFF2-40B4-BE49-F238E27FC236}">
                <a16:creationId xmlns:a16="http://schemas.microsoft.com/office/drawing/2014/main" id="{BF013345-05B2-85E7-DDA4-61633445EA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7787" y="8154987"/>
            <a:ext cx="3682383" cy="2556625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D9D8009E-2772-7CC7-A7AD-39D334AA7A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6F10B45-8176-D364-7966-E24BFBCD6D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89730539-4080-42A0-AC1D-BE67D7083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745E049C-6497-ECDA-0D25-8B8981AE8A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244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l-rød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2">
                  <a:alpha val="34835"/>
                </a:schemeClr>
              </a:gs>
              <a:gs pos="0">
                <a:schemeClr val="accent3">
                  <a:alpha val="35132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743365C3-24BA-CCCA-3ACF-00256CA69B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18321" y="8154987"/>
            <a:ext cx="2520000" cy="2556625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5" name="Plassholder for bilde 9">
            <a:extLst>
              <a:ext uri="{FF2B5EF4-FFF2-40B4-BE49-F238E27FC236}">
                <a16:creationId xmlns:a16="http://schemas.microsoft.com/office/drawing/2014/main" id="{1C26CBF8-13F4-B481-483F-0F534C893C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8154987"/>
            <a:ext cx="2520000" cy="2556625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CE51D574-DA76-8DFB-E78B-6B6F227045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9675" y="8154987"/>
            <a:ext cx="2520000" cy="2556625"/>
          </a:xfr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776D00CA-04EC-6AAD-17F2-E73C410A09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9F59074A-2F9B-E7EB-A94D-341CF5952E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53F1CB66-CCFB-16E7-584C-E2897567CD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987E79EA-E026-7AE9-7376-E1DB4CF451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31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n-lyseblå_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5">
                  <a:alpha val="35000"/>
                </a:schemeClr>
              </a:gs>
              <a:gs pos="0">
                <a:schemeClr val="accent6">
                  <a:alpha val="34795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3528FB32-E625-EF4E-A825-8C19B6069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527" y="8154987"/>
            <a:ext cx="7583700" cy="2556625"/>
          </a:xfrm>
          <a:pattFill prst="pct20">
            <a:fgClr>
              <a:schemeClr val="accent5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å legge inn et bilde,</a:t>
            </a:r>
            <a:br>
              <a:rPr lang="nb-NO" dirty="0"/>
            </a:br>
            <a:r>
              <a:rPr lang="nb-NO" dirty="0"/>
              <a:t>eller slett dersom du ikke trenger bilde</a:t>
            </a:r>
          </a:p>
        </p:txBody>
      </p:sp>
      <p:sp>
        <p:nvSpPr>
          <p:cNvPr id="2" name="Plassholder for tekst 8">
            <a:extLst>
              <a:ext uri="{FF2B5EF4-FFF2-40B4-BE49-F238E27FC236}">
                <a16:creationId xmlns:a16="http://schemas.microsoft.com/office/drawing/2014/main" id="{431D68A6-48FC-5032-BF98-83315BB0B4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3" name="Plassholder for tekst 8">
            <a:extLst>
              <a:ext uri="{FF2B5EF4-FFF2-40B4-BE49-F238E27FC236}">
                <a16:creationId xmlns:a16="http://schemas.microsoft.com/office/drawing/2014/main" id="{C968609F-349E-FF5D-640D-7207FA84C9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895D0A59-95B8-D741-729E-DFE597E1F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FCA7906F-31CD-6DA4-FA93-18D4F1071C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54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n-lyseblå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5">
                  <a:alpha val="35000"/>
                </a:schemeClr>
              </a:gs>
              <a:gs pos="0">
                <a:schemeClr val="accent6">
                  <a:alpha val="34795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ilde 9">
            <a:extLst>
              <a:ext uri="{FF2B5EF4-FFF2-40B4-BE49-F238E27FC236}">
                <a16:creationId xmlns:a16="http://schemas.microsoft.com/office/drawing/2014/main" id="{E0178DD2-7B53-B819-144D-DEFED6CE5E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527" y="8154987"/>
            <a:ext cx="3901314" cy="2556625"/>
          </a:xfrm>
          <a:pattFill prst="pct20">
            <a:fgClr>
              <a:schemeClr val="accent5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3" name="Plassholder for bilde 9">
            <a:extLst>
              <a:ext uri="{FF2B5EF4-FFF2-40B4-BE49-F238E27FC236}">
                <a16:creationId xmlns:a16="http://schemas.microsoft.com/office/drawing/2014/main" id="{FCBDF0FF-D6A9-6198-BE9C-CA47C58797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7787" y="8154987"/>
            <a:ext cx="3682383" cy="2556625"/>
          </a:xfrm>
          <a:pattFill prst="pct20">
            <a:fgClr>
              <a:schemeClr val="accent5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64B3C0CF-0662-9915-EB41-3007778AD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36C3CF7F-50AA-D51A-0636-6E733B0386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054E7C7B-984E-8E58-02C2-219E026B79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C0F016A7-B061-1E56-96A6-F0FD82D850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90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n-lyseblå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48EB00CF-32C1-4141-B293-E3FF0A9A1A90}"/>
              </a:ext>
            </a:extLst>
          </p:cNvPr>
          <p:cNvSpPr/>
          <p:nvPr userDrawn="1"/>
        </p:nvSpPr>
        <p:spPr>
          <a:xfrm>
            <a:off x="6" y="0"/>
            <a:ext cx="7557959" cy="10721512"/>
          </a:xfrm>
          <a:prstGeom prst="rect">
            <a:avLst/>
          </a:prstGeom>
          <a:gradFill>
            <a:gsLst>
              <a:gs pos="100000">
                <a:schemeClr val="accent5">
                  <a:alpha val="35000"/>
                </a:schemeClr>
              </a:gs>
              <a:gs pos="0">
                <a:schemeClr val="accent6">
                  <a:alpha val="34795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3C400BF-10D8-7231-89B8-600DE1939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5906" t="41711" r="16038"/>
          <a:stretch/>
        </p:blipFill>
        <p:spPr>
          <a:xfrm>
            <a:off x="-13529" y="-19797"/>
            <a:ext cx="7583701" cy="4164253"/>
          </a:xfrm>
          <a:prstGeom prst="rect">
            <a:avLst/>
          </a:prstGeom>
        </p:spPr>
      </p:pic>
      <p:sp>
        <p:nvSpPr>
          <p:cNvPr id="13" name="Friform 12">
            <a:extLst>
              <a:ext uri="{FF2B5EF4-FFF2-40B4-BE49-F238E27FC236}">
                <a16:creationId xmlns:a16="http://schemas.microsoft.com/office/drawing/2014/main" id="{14E9B37E-2063-0A42-9852-2CAEE99816C3}"/>
              </a:ext>
            </a:extLst>
          </p:cNvPr>
          <p:cNvSpPr/>
          <p:nvPr userDrawn="1"/>
        </p:nvSpPr>
        <p:spPr>
          <a:xfrm>
            <a:off x="3937337" y="-9899"/>
            <a:ext cx="3634157" cy="10721513"/>
          </a:xfrm>
          <a:custGeom>
            <a:avLst/>
            <a:gdLst>
              <a:gd name="connsiteX0" fmla="*/ 0 w 5861050"/>
              <a:gd name="connsiteY0" fmla="*/ 0 h 6877050"/>
              <a:gd name="connsiteX1" fmla="*/ 5861050 w 5861050"/>
              <a:gd name="connsiteY1" fmla="*/ 12700 h 6877050"/>
              <a:gd name="connsiteX2" fmla="*/ 5842000 w 5861050"/>
              <a:gd name="connsiteY2" fmla="*/ 6870700 h 6877050"/>
              <a:gd name="connsiteX3" fmla="*/ 3251200 w 5861050"/>
              <a:gd name="connsiteY3" fmla="*/ 6877050 h 6877050"/>
              <a:gd name="connsiteX4" fmla="*/ 0 w 58610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050" h="6877050">
                <a:moveTo>
                  <a:pt x="0" y="0"/>
                </a:moveTo>
                <a:lnTo>
                  <a:pt x="5861050" y="12700"/>
                </a:lnTo>
                <a:lnTo>
                  <a:pt x="5842000" y="6870700"/>
                </a:lnTo>
                <a:lnTo>
                  <a:pt x="3251200" y="68770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153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41ECC741-F812-B6F0-4265-A32881ED81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75" y="455710"/>
            <a:ext cx="2545634" cy="552353"/>
          </a:xfrm>
          <a:prstGeom prst="rect">
            <a:avLst/>
          </a:prstGeom>
        </p:spPr>
      </p:pic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7325F772-B0A7-ACAA-0002-9640CF07DC68}"/>
              </a:ext>
            </a:extLst>
          </p:cNvPr>
          <p:cNvCxnSpPr/>
          <p:nvPr userDrawn="1"/>
        </p:nvCxnSpPr>
        <p:spPr>
          <a:xfrm>
            <a:off x="3887788" y="2465388"/>
            <a:ext cx="0" cy="7777162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2DC37E19-7AE3-9131-01F2-50E4F74BB7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18321" y="8154987"/>
            <a:ext cx="2520000" cy="2556625"/>
          </a:xfrm>
          <a:pattFill prst="pct20">
            <a:fgClr>
              <a:schemeClr val="accent5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5" name="Plassholder for bilde 9">
            <a:extLst>
              <a:ext uri="{FF2B5EF4-FFF2-40B4-BE49-F238E27FC236}">
                <a16:creationId xmlns:a16="http://schemas.microsoft.com/office/drawing/2014/main" id="{18A61CE1-145A-E26B-D812-9EFB8E962FB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8154987"/>
            <a:ext cx="2520000" cy="2556625"/>
          </a:xfrm>
          <a:pattFill prst="pct20">
            <a:fgClr>
              <a:schemeClr val="accent5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7" name="Plassholder for bilde 9">
            <a:extLst>
              <a:ext uri="{FF2B5EF4-FFF2-40B4-BE49-F238E27FC236}">
                <a16:creationId xmlns:a16="http://schemas.microsoft.com/office/drawing/2014/main" id="{57972C3B-EBAB-4312-6467-D7DCAAF8B8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39675" y="8154987"/>
            <a:ext cx="2520000" cy="2556625"/>
          </a:xfrm>
          <a:pattFill prst="pct20">
            <a:fgClr>
              <a:schemeClr val="accent5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100" i="1">
                <a:solidFill>
                  <a:schemeClr val="tx2">
                    <a:alpha val="69521"/>
                  </a:schemeClr>
                </a:solidFill>
              </a:defRPr>
            </a:lvl1pPr>
          </a:lstStyle>
          <a:p>
            <a:r>
              <a:rPr lang="nb-NO" dirty="0"/>
              <a:t>Klikk på ikonet for </a:t>
            </a:r>
            <a:br>
              <a:rPr lang="nb-NO" dirty="0"/>
            </a:br>
            <a:r>
              <a:rPr lang="nb-NO" dirty="0"/>
              <a:t>å legge inn et bilde</a:t>
            </a:r>
          </a:p>
        </p:txBody>
      </p:sp>
      <p:sp>
        <p:nvSpPr>
          <p:cNvPr id="2" name="Plassholder for tekst 8">
            <a:extLst>
              <a:ext uri="{FF2B5EF4-FFF2-40B4-BE49-F238E27FC236}">
                <a16:creationId xmlns:a16="http://schemas.microsoft.com/office/drawing/2014/main" id="{AE1261A0-F720-8BED-262F-996BB09D6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49" y="1490777"/>
            <a:ext cx="6443663" cy="288032"/>
          </a:xfr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samisk</a:t>
            </a:r>
          </a:p>
        </p:txBody>
      </p:sp>
      <p:sp>
        <p:nvSpPr>
          <p:cNvPr id="3" name="Plassholder for tekst 8">
            <a:extLst>
              <a:ext uri="{FF2B5EF4-FFF2-40B4-BE49-F238E27FC236}">
                <a16:creationId xmlns:a16="http://schemas.microsoft.com/office/drawing/2014/main" id="{F357553B-941B-3A9E-8B70-3F927CE0C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1830501"/>
            <a:ext cx="6443663" cy="288032"/>
          </a:xfrm>
        </p:spPr>
        <p:txBody>
          <a:bodyPr>
            <a:noAutofit/>
          </a:bodyPr>
          <a:lstStyle>
            <a:lvl1pPr>
              <a:defRPr sz="2400" b="0" i="1">
                <a:solidFill>
                  <a:schemeClr val="tx2"/>
                </a:solidFill>
                <a:latin typeface="+mj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nb-NO" dirty="0"/>
              <a:t>Overskrift norsk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998F1EAA-CC24-7852-F834-A1B7BC96A7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0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samisk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07CB0C92-DC73-90CC-615C-AE34D42785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1638" y="2465387"/>
            <a:ext cx="2897188" cy="5329237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000" b="0" i="1">
                <a:solidFill>
                  <a:schemeClr val="tx2"/>
                </a:solidFill>
                <a:latin typeface="+mn-lt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r>
              <a:rPr lang="nb-NO" dirty="0"/>
              <a:t>Her kan du skrive inn norsk tekst!</a:t>
            </a:r>
          </a:p>
          <a:p>
            <a:r>
              <a:rPr lang="nb-NO" dirty="0" err="1"/>
              <a:t>Ullautectem</a:t>
            </a:r>
            <a:r>
              <a:rPr lang="nb-NO" dirty="0"/>
              <a:t> rem ad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eosam</a:t>
            </a:r>
            <a:r>
              <a:rPr lang="nb-NO" dirty="0"/>
              <a:t> in res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prae</a:t>
            </a:r>
            <a:r>
              <a:rPr lang="nb-NO" dirty="0"/>
              <a:t>. </a:t>
            </a:r>
            <a:r>
              <a:rPr lang="nb-NO" dirty="0" err="1"/>
              <a:t>Sequi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am </a:t>
            </a:r>
            <a:r>
              <a:rPr lang="nb-NO" dirty="0" err="1"/>
              <a:t>quiatem</a:t>
            </a:r>
            <a:r>
              <a:rPr lang="nb-NO" dirty="0"/>
              <a:t> </a:t>
            </a:r>
            <a:r>
              <a:rPr lang="nb-NO" dirty="0" err="1"/>
              <a:t>verercite</a:t>
            </a:r>
            <a:r>
              <a:rPr lang="nb-NO" dirty="0"/>
              <a:t> </a:t>
            </a:r>
            <a:r>
              <a:rPr lang="nb-NO" dirty="0" err="1"/>
              <a:t>conem</a:t>
            </a:r>
            <a:r>
              <a:rPr lang="nb-NO" dirty="0"/>
              <a:t> </a:t>
            </a:r>
            <a:r>
              <a:rPr lang="nb-NO" dirty="0" err="1"/>
              <a:t>doloratur</a:t>
            </a:r>
            <a:r>
              <a:rPr lang="nb-NO" dirty="0"/>
              <a:t>?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alia</a:t>
            </a:r>
            <a:r>
              <a:rPr lang="nb-NO" dirty="0"/>
              <a:t> </a:t>
            </a:r>
            <a:r>
              <a:rPr lang="nb-NO" dirty="0" err="1"/>
              <a:t>dolora</a:t>
            </a:r>
            <a:r>
              <a:rPr lang="nb-NO" dirty="0"/>
              <a:t> </a:t>
            </a:r>
            <a:r>
              <a:rPr lang="nb-NO" dirty="0" err="1"/>
              <a:t>cum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dolenduciis</a:t>
            </a:r>
            <a:r>
              <a:rPr lang="nb-NO" dirty="0"/>
              <a:t> est </a:t>
            </a:r>
            <a:r>
              <a:rPr lang="nb-NO" dirty="0" err="1"/>
              <a:t>erum</a:t>
            </a:r>
            <a:r>
              <a:rPr lang="nb-NO" dirty="0"/>
              <a:t> </a:t>
            </a:r>
            <a:r>
              <a:rPr lang="nb-NO" dirty="0" err="1"/>
              <a:t>quamendit</a:t>
            </a:r>
            <a:r>
              <a:rPr lang="nb-NO" dirty="0"/>
              <a:t>, </a:t>
            </a:r>
            <a:r>
              <a:rPr lang="nb-NO" dirty="0" err="1"/>
              <a:t>que</a:t>
            </a:r>
            <a:r>
              <a:rPr lang="nb-NO" dirty="0"/>
              <a:t> non rest, te </a:t>
            </a:r>
            <a:r>
              <a:rPr lang="nb-NO" dirty="0" err="1"/>
              <a:t>peris</a:t>
            </a:r>
            <a:r>
              <a:rPr lang="nb-NO" dirty="0"/>
              <a:t> </a:t>
            </a:r>
            <a:r>
              <a:rPr lang="nb-NO" dirty="0" err="1"/>
              <a:t>dolorem</a:t>
            </a:r>
            <a:r>
              <a:rPr lang="nb-NO" dirty="0"/>
              <a:t> </a:t>
            </a:r>
            <a:r>
              <a:rPr lang="nb-NO" dirty="0" err="1"/>
              <a:t>poruptat</a:t>
            </a:r>
            <a:r>
              <a:rPr lang="nb-NO" dirty="0"/>
              <a:t> </a:t>
            </a:r>
            <a:r>
              <a:rPr lang="nb-NO" dirty="0" err="1"/>
              <a:t>alictae</a:t>
            </a:r>
            <a:r>
              <a:rPr lang="nb-NO" dirty="0"/>
              <a:t> </a:t>
            </a:r>
            <a:r>
              <a:rPr lang="nb-NO" dirty="0" err="1"/>
              <a:t>volut</a:t>
            </a:r>
            <a:r>
              <a:rPr lang="nb-NO" dirty="0"/>
              <a:t> </a:t>
            </a:r>
            <a:r>
              <a:rPr lang="nb-NO" dirty="0" err="1"/>
              <a:t>enduciustion</a:t>
            </a:r>
            <a:r>
              <a:rPr lang="nb-NO" dirty="0"/>
              <a:t> </a:t>
            </a:r>
            <a:r>
              <a:rPr lang="nb-NO" dirty="0" err="1"/>
              <a:t>nimendita</a:t>
            </a:r>
            <a:r>
              <a:rPr lang="nb-NO" dirty="0"/>
              <a:t> velendelene </a:t>
            </a:r>
            <a:r>
              <a:rPr lang="nb-NO" dirty="0" err="1"/>
              <a:t>millecu</a:t>
            </a:r>
            <a:r>
              <a:rPr lang="nb-NO" dirty="0"/>
              <a:t> </a:t>
            </a:r>
            <a:r>
              <a:rPr lang="nb-NO" dirty="0" err="1"/>
              <a:t>ptatur</a:t>
            </a:r>
            <a:r>
              <a:rPr lang="nb-NO" dirty="0"/>
              <a:t>. </a:t>
            </a:r>
            <a:r>
              <a:rPr lang="nb-NO" dirty="0" err="1"/>
              <a:t>Iquis</a:t>
            </a:r>
            <a:r>
              <a:rPr lang="nb-NO" dirty="0"/>
              <a:t>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voluptas</a:t>
            </a:r>
            <a:r>
              <a:rPr lang="nb-NO" dirty="0"/>
              <a:t> pro </a:t>
            </a:r>
            <a:r>
              <a:rPr lang="nb-NO" dirty="0" err="1"/>
              <a:t>dolorio</a:t>
            </a:r>
            <a:r>
              <a:rPr lang="nb-NO" dirty="0"/>
              <a:t>. Ut et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quos</a:t>
            </a:r>
            <a:r>
              <a:rPr lang="nb-NO" dirty="0"/>
              <a:t> </a:t>
            </a:r>
            <a:r>
              <a:rPr lang="nb-NO" dirty="0" err="1"/>
              <a:t>esequibus</a:t>
            </a:r>
            <a:r>
              <a:rPr lang="nb-NO" dirty="0"/>
              <a:t> </a:t>
            </a:r>
            <a:r>
              <a:rPr lang="nb-NO" dirty="0" err="1"/>
              <a:t>aliquatet</a:t>
            </a:r>
            <a:r>
              <a:rPr lang="nb-NO" dirty="0"/>
              <a:t> </a:t>
            </a:r>
            <a:r>
              <a:rPr lang="nb-NO" dirty="0" err="1"/>
              <a:t>earum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fugita</a:t>
            </a:r>
            <a:r>
              <a:rPr lang="nb-NO" dirty="0"/>
              <a:t> sus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qui</a:t>
            </a:r>
            <a:r>
              <a:rPr lang="nb-NO" dirty="0"/>
              <a:t> </a:t>
            </a:r>
            <a:r>
              <a:rPr lang="nb-NO" dirty="0" err="1"/>
              <a:t>recerem</a:t>
            </a:r>
            <a:r>
              <a:rPr lang="nb-NO" dirty="0"/>
              <a:t>. </a:t>
            </a:r>
            <a:r>
              <a:rPr lang="nb-NO" dirty="0" err="1"/>
              <a:t>Ratium</a:t>
            </a:r>
            <a:r>
              <a:rPr lang="nb-NO" dirty="0"/>
              <a:t> </a:t>
            </a:r>
            <a:r>
              <a:rPr lang="nb-NO" dirty="0" err="1"/>
              <a:t>rera</a:t>
            </a:r>
            <a:r>
              <a:rPr lang="nb-NO" dirty="0"/>
              <a:t> </a:t>
            </a:r>
            <a:r>
              <a:rPr lang="nb-NO" dirty="0" err="1"/>
              <a:t>quibus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et </a:t>
            </a:r>
            <a:r>
              <a:rPr lang="nb-NO" dirty="0" err="1"/>
              <a:t>veligentiam</a:t>
            </a:r>
            <a:r>
              <a:rPr lang="nb-NO" dirty="0"/>
              <a:t> </a:t>
            </a:r>
            <a:r>
              <a:rPr lang="nb-NO" dirty="0" err="1"/>
              <a:t>harum</a:t>
            </a:r>
            <a:r>
              <a:rPr lang="nb-NO" dirty="0"/>
              <a:t> </a:t>
            </a:r>
            <a:r>
              <a:rPr lang="nb-NO" dirty="0" err="1"/>
              <a:t>verehen</a:t>
            </a:r>
            <a:r>
              <a:rPr lang="nb-NO" dirty="0"/>
              <a:t> </a:t>
            </a:r>
            <a:r>
              <a:rPr lang="nb-NO" dirty="0" err="1"/>
              <a:t>ducipis</a:t>
            </a:r>
            <a:r>
              <a:rPr lang="nb-NO" dirty="0"/>
              <a:t> </a:t>
            </a:r>
            <a:r>
              <a:rPr lang="nb-NO" dirty="0" err="1"/>
              <a:t>porepel</a:t>
            </a:r>
            <a:r>
              <a:rPr lang="nb-NO" dirty="0"/>
              <a:t> </a:t>
            </a:r>
            <a:r>
              <a:rPr lang="nb-NO" dirty="0" err="1"/>
              <a:t>lictur</a:t>
            </a:r>
            <a:r>
              <a:rPr lang="nb-NO" dirty="0"/>
              <a:t>?</a:t>
            </a:r>
          </a:p>
          <a:p>
            <a:endParaRPr lang="nb-NO" dirty="0"/>
          </a:p>
          <a:p>
            <a:r>
              <a:rPr lang="nb-NO" dirty="0" err="1"/>
              <a:t>Num</a:t>
            </a:r>
            <a:r>
              <a:rPr lang="nb-NO" dirty="0"/>
              <a:t> </a:t>
            </a:r>
            <a:r>
              <a:rPr lang="nb-NO" dirty="0" err="1"/>
              <a:t>voluptaque</a:t>
            </a:r>
            <a:r>
              <a:rPr lang="nb-NO" dirty="0"/>
              <a:t> </a:t>
            </a:r>
            <a:r>
              <a:rPr lang="nb-NO" dirty="0" err="1"/>
              <a:t>volorerum</a:t>
            </a:r>
            <a:r>
              <a:rPr lang="nb-NO" dirty="0"/>
              <a:t> </a:t>
            </a:r>
            <a:r>
              <a:rPr lang="nb-NO" dirty="0" err="1"/>
              <a:t>ullab</a:t>
            </a:r>
            <a:r>
              <a:rPr lang="nb-NO" dirty="0"/>
              <a:t> </a:t>
            </a:r>
            <a:r>
              <a:rPr lang="nb-NO" dirty="0" err="1"/>
              <a:t>ius</a:t>
            </a:r>
            <a:endParaRPr lang="nb-NO" dirty="0"/>
          </a:p>
          <a:p>
            <a:r>
              <a:rPr lang="nb-NO" dirty="0"/>
              <a:t>Non </a:t>
            </a:r>
            <a:r>
              <a:rPr lang="nb-NO" dirty="0" err="1"/>
              <a:t>rendae</a:t>
            </a:r>
            <a:r>
              <a:rPr lang="nb-NO" dirty="0"/>
              <a:t> </a:t>
            </a:r>
            <a:r>
              <a:rPr lang="nb-NO" dirty="0" err="1"/>
              <a:t>porepro</a:t>
            </a:r>
            <a:r>
              <a:rPr lang="nb-NO" dirty="0"/>
              <a:t> </a:t>
            </a:r>
            <a:r>
              <a:rPr lang="nb-NO" dirty="0" err="1"/>
              <a:t>magnist</a:t>
            </a:r>
            <a:r>
              <a:rPr lang="nb-NO" dirty="0"/>
              <a:t> </a:t>
            </a:r>
            <a:r>
              <a:rPr lang="nb-NO" dirty="0" err="1"/>
              <a:t>omnisqui</a:t>
            </a:r>
            <a:r>
              <a:rPr lang="nb-NO" dirty="0"/>
              <a:t> nis </a:t>
            </a:r>
            <a:r>
              <a:rPr lang="nb-NO" dirty="0" err="1"/>
              <a:t>ditat</a:t>
            </a:r>
            <a:r>
              <a:rPr lang="nb-NO" dirty="0"/>
              <a:t> </a:t>
            </a:r>
            <a:r>
              <a:rPr lang="nb-NO" dirty="0" err="1"/>
              <a:t>accate</a:t>
            </a:r>
            <a:r>
              <a:rPr lang="nb-NO" dirty="0"/>
              <a:t> ne </a:t>
            </a:r>
            <a:r>
              <a:rPr lang="nb-NO" dirty="0" err="1"/>
              <a:t>velest</a:t>
            </a:r>
            <a:r>
              <a:rPr lang="nb-NO" dirty="0"/>
              <a:t>, </a:t>
            </a:r>
            <a:r>
              <a:rPr lang="nb-NO" dirty="0" err="1"/>
              <a:t>conestia</a:t>
            </a:r>
            <a:r>
              <a:rPr lang="nb-NO" dirty="0"/>
              <a:t> </a:t>
            </a:r>
            <a:r>
              <a:rPr lang="nb-NO" dirty="0" err="1"/>
              <a:t>inciet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rerempore</a:t>
            </a:r>
            <a:r>
              <a:rPr lang="nb-NO" dirty="0"/>
              <a:t> </a:t>
            </a:r>
            <a:r>
              <a:rPr lang="nb-NO" dirty="0" err="1"/>
              <a:t>expe</a:t>
            </a:r>
            <a:r>
              <a:rPr lang="nb-NO" dirty="0"/>
              <a:t> </a:t>
            </a:r>
            <a:r>
              <a:rPr lang="nb-NO" dirty="0" err="1"/>
              <a:t>elicit</a:t>
            </a:r>
            <a:r>
              <a:rPr lang="nb-NO" dirty="0"/>
              <a:t> </a:t>
            </a:r>
            <a:r>
              <a:rPr lang="nb-NO" dirty="0" err="1"/>
              <a:t>etur</a:t>
            </a:r>
            <a:r>
              <a:rPr lang="nb-NO" dirty="0"/>
              <a:t> </a:t>
            </a:r>
            <a:r>
              <a:rPr lang="nb-NO" dirty="0" err="1"/>
              <a:t>seque</a:t>
            </a:r>
            <a:r>
              <a:rPr lang="nb-NO" dirty="0"/>
              <a:t> </a:t>
            </a:r>
            <a:r>
              <a:rPr lang="nb-NO" dirty="0" err="1"/>
              <a:t>venihic</a:t>
            </a:r>
            <a:r>
              <a:rPr lang="nb-NO" dirty="0"/>
              <a:t> </a:t>
            </a:r>
            <a:r>
              <a:rPr lang="nb-NO" dirty="0" err="1"/>
              <a:t>tisquiam</a:t>
            </a:r>
            <a:r>
              <a:rPr lang="nb-NO" dirty="0"/>
              <a:t> </a:t>
            </a:r>
            <a:r>
              <a:rPr lang="nb-NO" dirty="0" err="1"/>
              <a:t>sitasi</a:t>
            </a:r>
            <a:r>
              <a:rPr lang="nb-NO" dirty="0"/>
              <a:t> tem </a:t>
            </a:r>
            <a:r>
              <a:rPr lang="nb-NO" dirty="0" err="1"/>
              <a:t>dolendit</a:t>
            </a:r>
            <a:r>
              <a:rPr lang="nb-NO" dirty="0"/>
              <a:t>, </a:t>
            </a:r>
            <a:r>
              <a:rPr lang="nb-NO" dirty="0" err="1"/>
              <a:t>expercitecae</a:t>
            </a:r>
            <a:r>
              <a:rPr lang="nb-NO" dirty="0"/>
              <a:t> </a:t>
            </a:r>
            <a:r>
              <a:rPr lang="nb-NO" dirty="0" err="1"/>
              <a:t>inverciust</a:t>
            </a:r>
            <a:r>
              <a:rPr lang="nb-NO" dirty="0"/>
              <a:t>, </a:t>
            </a:r>
            <a:r>
              <a:rPr lang="nb-NO" dirty="0" err="1"/>
              <a:t>soluptatecum</a:t>
            </a:r>
            <a:r>
              <a:rPr lang="nb-NO" dirty="0"/>
              <a:t> es </a:t>
            </a:r>
            <a:r>
              <a:rPr lang="nb-NO" dirty="0" err="1"/>
              <a:t>alique</a:t>
            </a:r>
            <a:r>
              <a:rPr lang="nb-NO" dirty="0"/>
              <a:t> </a:t>
            </a:r>
            <a:r>
              <a:rPr lang="nb-NO" dirty="0" err="1"/>
              <a:t>ratur</a:t>
            </a:r>
            <a:r>
              <a:rPr lang="nb-NO" dirty="0"/>
              <a:t> as dis ex et </a:t>
            </a:r>
            <a:r>
              <a:rPr lang="nb-NO" dirty="0" err="1"/>
              <a:t>faccaest</a:t>
            </a:r>
            <a:r>
              <a:rPr lang="nb-NO" dirty="0"/>
              <a:t>, </a:t>
            </a:r>
            <a:r>
              <a:rPr lang="nb-NO" dirty="0" err="1"/>
              <a:t>omnis</a:t>
            </a:r>
            <a:r>
              <a:rPr lang="nb-NO" dirty="0"/>
              <a:t> </a:t>
            </a:r>
            <a:r>
              <a:rPr lang="nb-NO" dirty="0" err="1"/>
              <a:t>dolentiatet</a:t>
            </a:r>
            <a:r>
              <a:rPr lang="nb-NO" dirty="0"/>
              <a:t> </a:t>
            </a:r>
            <a:r>
              <a:rPr lang="nb-NO" dirty="0" err="1"/>
              <a:t>magnis</a:t>
            </a:r>
            <a:r>
              <a:rPr lang="nb-NO" dirty="0"/>
              <a:t> nos </a:t>
            </a:r>
            <a:r>
              <a:rPr lang="nb-NO" dirty="0" err="1"/>
              <a:t>doluptas</a:t>
            </a:r>
            <a:r>
              <a:rPr lang="nb-NO" dirty="0"/>
              <a:t> </a:t>
            </a:r>
            <a:r>
              <a:rPr lang="nb-NO" dirty="0" err="1"/>
              <a:t>accus</a:t>
            </a:r>
            <a:r>
              <a:rPr lang="nb-NO" dirty="0"/>
              <a:t> et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quuntiis</a:t>
            </a:r>
            <a:r>
              <a:rPr lang="nb-NO" dirty="0"/>
              <a:t> </a:t>
            </a:r>
            <a:r>
              <a:rPr lang="nb-NO" dirty="0" err="1"/>
              <a:t>nonsed</a:t>
            </a:r>
            <a:r>
              <a:rPr lang="nb-NO" dirty="0"/>
              <a:t> </a:t>
            </a:r>
            <a:r>
              <a:rPr lang="nb-NO" dirty="0" err="1"/>
              <a:t>quodign</a:t>
            </a:r>
            <a:r>
              <a:rPr lang="nb-NO" dirty="0"/>
              <a:t> </a:t>
            </a:r>
            <a:r>
              <a:rPr lang="nb-NO" dirty="0" err="1"/>
              <a:t>impore</a:t>
            </a:r>
            <a:r>
              <a:rPr lang="nb-NO" dirty="0"/>
              <a:t> </a:t>
            </a:r>
            <a:r>
              <a:rPr lang="nb-NO" dirty="0" err="1"/>
              <a:t>cus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, </a:t>
            </a:r>
            <a:r>
              <a:rPr lang="nb-NO" dirty="0" err="1"/>
              <a:t>officipsandi</a:t>
            </a:r>
            <a:r>
              <a:rPr lang="nb-NO" dirty="0"/>
              <a:t> </a:t>
            </a:r>
            <a:r>
              <a:rPr lang="nb-NO" dirty="0" err="1"/>
              <a:t>ium</a:t>
            </a:r>
            <a:r>
              <a:rPr lang="nb-NO" dirty="0"/>
              <a:t> </a:t>
            </a:r>
            <a:r>
              <a:rPr lang="nb-NO" dirty="0" err="1"/>
              <a:t>idus</a:t>
            </a:r>
            <a:r>
              <a:rPr lang="nb-NO" dirty="0"/>
              <a:t> </a:t>
            </a:r>
            <a:r>
              <a:rPr lang="nb-NO" dirty="0" err="1"/>
              <a:t>cone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</a:t>
            </a:r>
            <a:r>
              <a:rPr lang="nb-NO" dirty="0" err="1"/>
              <a:t>venis</a:t>
            </a:r>
            <a:r>
              <a:rPr lang="nb-NO" dirty="0"/>
              <a:t> </a:t>
            </a:r>
            <a:r>
              <a:rPr lang="nb-NO" dirty="0" err="1"/>
              <a:t>plit</a:t>
            </a:r>
            <a:r>
              <a:rPr lang="nb-NO" dirty="0"/>
              <a:t> </a:t>
            </a:r>
            <a:r>
              <a:rPr lang="nb-NO" dirty="0" err="1"/>
              <a:t>quias</a:t>
            </a:r>
            <a:r>
              <a:rPr lang="nb-NO" dirty="0"/>
              <a:t> </a:t>
            </a:r>
            <a:r>
              <a:rPr lang="nb-NO" dirty="0" err="1"/>
              <a:t>aboribus</a:t>
            </a:r>
            <a:r>
              <a:rPr lang="nb-NO" dirty="0"/>
              <a:t> </a:t>
            </a:r>
            <a:r>
              <a:rPr lang="nb-NO" dirty="0" err="1"/>
              <a:t>endit</a:t>
            </a:r>
            <a:r>
              <a:rPr lang="nb-NO" dirty="0"/>
              <a:t> </a:t>
            </a:r>
            <a:r>
              <a:rPr lang="nb-NO" dirty="0" err="1"/>
              <a:t>esedis</a:t>
            </a:r>
            <a:r>
              <a:rPr lang="nb-NO" dirty="0"/>
              <a:t> </a:t>
            </a:r>
            <a:r>
              <a:rPr lang="nb-NO" dirty="0" err="1"/>
              <a:t>nusciaturem</a:t>
            </a:r>
            <a:r>
              <a:rPr lang="nb-NO" dirty="0"/>
              <a:t> </a:t>
            </a:r>
            <a:r>
              <a:rPr lang="nb-NO" dirty="0" err="1"/>
              <a:t>volectur</a:t>
            </a:r>
            <a:r>
              <a:rPr lang="nb-NO" dirty="0"/>
              <a:t> sunt mod </a:t>
            </a:r>
            <a:r>
              <a:rPr lang="nb-NO" dirty="0" err="1"/>
              <a:t>eos</a:t>
            </a:r>
            <a:r>
              <a:rPr lang="nb-NO" dirty="0"/>
              <a:t> </a:t>
            </a:r>
            <a:r>
              <a:rPr lang="nb-NO" dirty="0" err="1"/>
              <a:t>dolendi</a:t>
            </a:r>
            <a:r>
              <a:rPr lang="nb-NO" dirty="0"/>
              <a:t> tem </a:t>
            </a:r>
            <a:r>
              <a:rPr lang="nb-NO" dirty="0" err="1"/>
              <a:t>estiaer</a:t>
            </a:r>
            <a:r>
              <a:rPr lang="nb-NO" dirty="0"/>
              <a:t> </a:t>
            </a:r>
            <a:r>
              <a:rPr lang="nb-NO" dirty="0" err="1"/>
              <a:t>naturi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apis</a:t>
            </a:r>
            <a:r>
              <a:rPr lang="nb-NO" dirty="0"/>
              <a:t> </a:t>
            </a:r>
            <a:r>
              <a:rPr lang="nb-NO" dirty="0" err="1"/>
              <a:t>quam</a:t>
            </a:r>
            <a:r>
              <a:rPr lang="nb-NO" dirty="0"/>
              <a:t> </a:t>
            </a:r>
            <a:r>
              <a:rPr lang="nb-NO" dirty="0" err="1"/>
              <a:t>cullorae</a:t>
            </a:r>
            <a:r>
              <a:rPr lang="nb-NO" dirty="0"/>
              <a:t> pro </a:t>
            </a:r>
            <a:r>
              <a:rPr lang="nb-NO" dirty="0" err="1"/>
              <a:t>occum</a:t>
            </a:r>
            <a:r>
              <a:rPr lang="nb-NO" dirty="0"/>
              <a:t> re vent,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quiatemporem</a:t>
            </a:r>
            <a:r>
              <a:rPr lang="nb-NO" dirty="0"/>
              <a:t> </a:t>
            </a:r>
            <a:r>
              <a:rPr lang="nb-NO" dirty="0" err="1"/>
              <a:t>eumqui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 </a:t>
            </a:r>
            <a:r>
              <a:rPr lang="nb-NO" dirty="0" err="1"/>
              <a:t>quas</a:t>
            </a:r>
            <a:r>
              <a:rPr lang="nb-NO" dirty="0"/>
              <a:t> </a:t>
            </a:r>
            <a:r>
              <a:rPr lang="nb-NO" dirty="0" err="1"/>
              <a:t>evelicatis</a:t>
            </a:r>
            <a:r>
              <a:rPr lang="nb-NO" dirty="0"/>
              <a:t> et </a:t>
            </a:r>
            <a:r>
              <a:rPr lang="nb-NO" dirty="0" err="1"/>
              <a:t>eum</a:t>
            </a:r>
            <a:r>
              <a:rPr lang="nb-NO" dirty="0"/>
              <a:t> rem. </a:t>
            </a:r>
            <a:r>
              <a:rPr lang="nb-NO" dirty="0" err="1"/>
              <a:t>Itate</a:t>
            </a:r>
            <a:r>
              <a:rPr lang="nb-NO" dirty="0"/>
              <a:t> et, </a:t>
            </a:r>
            <a:r>
              <a:rPr lang="nb-NO" dirty="0" err="1"/>
              <a:t>conse</a:t>
            </a:r>
            <a:r>
              <a:rPr lang="nb-NO" dirty="0"/>
              <a:t> </a:t>
            </a:r>
            <a:r>
              <a:rPr lang="nb-NO" dirty="0" err="1"/>
              <a:t>nonsequi</a:t>
            </a:r>
            <a:r>
              <a:rPr lang="nb-NO" dirty="0"/>
              <a:t> con </a:t>
            </a:r>
            <a:r>
              <a:rPr lang="nb-NO" dirty="0" err="1"/>
              <a:t>nonsequisi</a:t>
            </a:r>
            <a:r>
              <a:rPr lang="nb-NO" dirty="0"/>
              <a:t> </a:t>
            </a:r>
            <a:r>
              <a:rPr lang="nb-NO" dirty="0" err="1"/>
              <a:t>volendis</a:t>
            </a:r>
            <a:r>
              <a:rPr lang="nb-NO" dirty="0"/>
              <a:t> </a:t>
            </a:r>
            <a:r>
              <a:rPr lang="nb-NO" dirty="0" err="1"/>
              <a:t>minvenitibus</a:t>
            </a:r>
            <a:r>
              <a:rPr lang="nb-NO" dirty="0"/>
              <a:t> min rem et hil </a:t>
            </a:r>
            <a:r>
              <a:rPr lang="nb-NO" dirty="0" err="1"/>
              <a:t>eum</a:t>
            </a:r>
            <a:r>
              <a:rPr lang="nb-NO" dirty="0"/>
              <a:t> ent </a:t>
            </a:r>
            <a:r>
              <a:rPr lang="nb-NO" dirty="0" err="1"/>
              <a:t>rectem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incium</a:t>
            </a:r>
            <a:r>
              <a:rPr lang="nb-NO" dirty="0"/>
              <a:t> is </a:t>
            </a:r>
            <a:r>
              <a:rPr lang="nb-NO" dirty="0" err="1"/>
              <a:t>provide</a:t>
            </a:r>
            <a:r>
              <a:rPr lang="nb-NO" dirty="0"/>
              <a:t> </a:t>
            </a:r>
            <a:r>
              <a:rPr lang="nb-NO" dirty="0" err="1"/>
              <a:t>lliquibus</a:t>
            </a:r>
            <a:r>
              <a:rPr lang="nb-NO" dirty="0"/>
              <a:t> </a:t>
            </a:r>
            <a:r>
              <a:rPr lang="nb-NO" dirty="0" err="1"/>
              <a:t>aperspides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as a de </a:t>
            </a:r>
            <a:r>
              <a:rPr lang="nb-NO" dirty="0" err="1"/>
              <a:t>dolendanissi</a:t>
            </a:r>
            <a:r>
              <a:rPr lang="nb-NO" dirty="0"/>
              <a:t> </a:t>
            </a:r>
            <a:r>
              <a:rPr lang="nb-NO" dirty="0" err="1"/>
              <a:t>officitistis</a:t>
            </a:r>
            <a:r>
              <a:rPr lang="nb-NO" dirty="0"/>
              <a:t> </a:t>
            </a:r>
            <a:r>
              <a:rPr lang="nb-NO" dirty="0" err="1"/>
              <a:t>earias</a:t>
            </a:r>
            <a:r>
              <a:rPr lang="nb-NO" dirty="0"/>
              <a:t> </a:t>
            </a:r>
            <a:r>
              <a:rPr lang="nb-NO" dirty="0" err="1"/>
              <a:t>eaquo</a:t>
            </a:r>
            <a:r>
              <a:rPr lang="nb-NO" dirty="0"/>
              <a:t> </a:t>
            </a:r>
            <a:r>
              <a:rPr lang="nb-NO" dirty="0" err="1"/>
              <a:t>conecae</a:t>
            </a:r>
            <a:r>
              <a:rPr lang="nb-NO" dirty="0"/>
              <a:t> </a:t>
            </a:r>
            <a:r>
              <a:rPr lang="nb-NO" dirty="0" err="1"/>
              <a:t>modit</a:t>
            </a:r>
            <a:r>
              <a:rPr lang="nb-NO" dirty="0"/>
              <a:t> </a:t>
            </a:r>
            <a:r>
              <a:rPr lang="nb-NO" dirty="0" err="1"/>
              <a:t>volor</a:t>
            </a:r>
            <a:r>
              <a:rPr lang="nb-NO" dirty="0"/>
              <a:t> </a:t>
            </a:r>
            <a:r>
              <a:rPr lang="nb-NO" dirty="0" err="1"/>
              <a:t>maximus</a:t>
            </a:r>
            <a:r>
              <a:rPr lang="nb-NO" dirty="0"/>
              <a:t>, </a:t>
            </a:r>
            <a:r>
              <a:rPr lang="nb-NO" dirty="0" err="1"/>
              <a:t>sitemqui</a:t>
            </a:r>
            <a:r>
              <a:rPr lang="nb-NO" dirty="0"/>
              <a:t> am, </a:t>
            </a:r>
            <a:r>
              <a:rPr lang="nb-NO" dirty="0" err="1"/>
              <a:t>teserum</a:t>
            </a:r>
            <a:r>
              <a:rPr lang="nb-NO" dirty="0"/>
              <a:t> di </a:t>
            </a:r>
            <a:r>
              <a:rPr lang="nb-NO" dirty="0" err="1"/>
              <a:t>temolupti</a:t>
            </a:r>
            <a:r>
              <a:rPr lang="nb-NO" dirty="0"/>
              <a:t> </a:t>
            </a:r>
            <a:r>
              <a:rPr lang="nb-NO" dirty="0" err="1"/>
              <a:t>odic</a:t>
            </a:r>
            <a:r>
              <a:rPr lang="nb-NO" dirty="0"/>
              <a:t> te </a:t>
            </a:r>
            <a:r>
              <a:rPr lang="nb-NO" dirty="0" err="1"/>
              <a:t>laborendi</a:t>
            </a:r>
            <a:r>
              <a:rPr lang="nb-NO" dirty="0"/>
              <a:t> </a:t>
            </a:r>
            <a:r>
              <a:rPr lang="nb-NO" dirty="0" err="1"/>
              <a:t>omnihil</a:t>
            </a:r>
            <a:r>
              <a:rPr lang="nb-NO" dirty="0"/>
              <a:t> </a:t>
            </a:r>
            <a:r>
              <a:rPr lang="nb-NO" dirty="0" err="1"/>
              <a:t>lorporum</a:t>
            </a:r>
            <a:r>
              <a:rPr lang="nb-NO" dirty="0"/>
              <a:t> </a:t>
            </a:r>
            <a:r>
              <a:rPr lang="nb-NO" dirty="0" err="1"/>
              <a:t>eatque</a:t>
            </a:r>
            <a:r>
              <a:rPr lang="nb-NO" dirty="0"/>
              <a:t> sin culpa </a:t>
            </a:r>
            <a:r>
              <a:rPr lang="nb-NO" dirty="0" err="1"/>
              <a:t>doles</a:t>
            </a:r>
            <a:r>
              <a:rPr lang="nb-NO" dirty="0"/>
              <a:t> </a:t>
            </a:r>
            <a:r>
              <a:rPr lang="nb-NO" dirty="0" err="1"/>
              <a:t>provit</a:t>
            </a:r>
            <a:r>
              <a:rPr lang="nb-NO" dirty="0"/>
              <a:t>, </a:t>
            </a:r>
            <a:r>
              <a:rPr lang="nb-NO" dirty="0" err="1"/>
              <a:t>quatur</a:t>
            </a:r>
            <a:r>
              <a:rPr lang="nb-NO" dirty="0"/>
              <a:t>, </a:t>
            </a:r>
            <a:r>
              <a:rPr lang="nb-NO" dirty="0" err="1"/>
              <a:t>simus</a:t>
            </a:r>
            <a:r>
              <a:rPr lang="nb-NO" dirty="0"/>
              <a:t>. </a:t>
            </a:r>
            <a:r>
              <a:rPr lang="nb-NO" dirty="0" err="1"/>
              <a:t>Tatur</a:t>
            </a:r>
            <a:r>
              <a:rPr lang="nb-NO" dirty="0"/>
              <a:t>, </a:t>
            </a:r>
            <a:r>
              <a:rPr lang="nb-NO" dirty="0" err="1"/>
              <a:t>ommolla</a:t>
            </a:r>
            <a:r>
              <a:rPr lang="nb-NO" dirty="0"/>
              <a:t> sint </a:t>
            </a:r>
            <a:r>
              <a:rPr lang="nb-NO" dirty="0" err="1"/>
              <a:t>volori</a:t>
            </a:r>
            <a:r>
              <a:rPr lang="nb-NO" dirty="0"/>
              <a:t> </a:t>
            </a:r>
            <a:r>
              <a:rPr lang="nb-NO" dirty="0" err="1"/>
              <a:t>natus</a:t>
            </a:r>
            <a:r>
              <a:rPr lang="nb-NO" dirty="0"/>
              <a:t> </a:t>
            </a:r>
            <a:r>
              <a:rPr lang="nb-NO" dirty="0" err="1"/>
              <a:t>magnatisi</a:t>
            </a:r>
            <a:r>
              <a:rPr lang="nb-NO" dirty="0"/>
              <a:t> </a:t>
            </a:r>
            <a:r>
              <a:rPr lang="nb-NO" dirty="0" err="1"/>
              <a:t>commolu</a:t>
            </a:r>
            <a:r>
              <a:rPr lang="nb-NO" dirty="0"/>
              <a:t> </a:t>
            </a:r>
            <a:r>
              <a:rPr lang="nb-NO" dirty="0" err="1"/>
              <a:t>ptibusa</a:t>
            </a:r>
            <a:r>
              <a:rPr lang="nb-NO" dirty="0"/>
              <a:t> </a:t>
            </a:r>
            <a:r>
              <a:rPr lang="nb-NO" dirty="0" err="1"/>
              <a:t>nditiis</a:t>
            </a:r>
            <a:r>
              <a:rPr lang="nb-NO" dirty="0"/>
              <a:t> el </a:t>
            </a:r>
            <a:r>
              <a:rPr lang="nb-NO" dirty="0" err="1"/>
              <a:t>int</a:t>
            </a:r>
            <a:r>
              <a:rPr lang="nb-NO" dirty="0"/>
              <a:t> </a:t>
            </a:r>
            <a:r>
              <a:rPr lang="nb-NO" dirty="0" err="1"/>
              <a:t>facesecab</a:t>
            </a:r>
            <a:r>
              <a:rPr lang="nb-NO" dirty="0"/>
              <a:t> </a:t>
            </a:r>
            <a:r>
              <a:rPr lang="nb-NO" dirty="0" err="1"/>
              <a:t>ius</a:t>
            </a:r>
            <a:r>
              <a:rPr lang="nb-NO" dirty="0"/>
              <a:t> </a:t>
            </a:r>
            <a:r>
              <a:rPr lang="nb-NO" dirty="0" err="1"/>
              <a:t>eum</a:t>
            </a:r>
            <a:r>
              <a:rPr lang="nb-NO" dirty="0"/>
              <a:t> </a:t>
            </a:r>
            <a:r>
              <a:rPr lang="nb-NO" dirty="0" err="1"/>
              <a:t>quis</a:t>
            </a:r>
            <a:r>
              <a:rPr lang="nb-NO" dirty="0"/>
              <a:t> mos </a:t>
            </a:r>
            <a:r>
              <a:rPr lang="nb-NO" dirty="0" err="1"/>
              <a:t>uta</a:t>
            </a:r>
            <a:r>
              <a:rPr lang="nb-NO" dirty="0"/>
              <a:t> </a:t>
            </a:r>
            <a:r>
              <a:rPr lang="nb-NO" dirty="0" err="1"/>
              <a:t>necea</a:t>
            </a:r>
            <a:r>
              <a:rPr lang="nb-NO" dirty="0"/>
              <a:t> </a:t>
            </a:r>
            <a:r>
              <a:rPr lang="nb-NO" dirty="0" err="1"/>
              <a:t>pe</a:t>
            </a:r>
            <a:r>
              <a:rPr lang="nb-NO" dirty="0"/>
              <a:t>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nonecae</a:t>
            </a:r>
            <a:r>
              <a:rPr lang="nb-NO" dirty="0"/>
              <a:t> </a:t>
            </a:r>
            <a:r>
              <a:rPr lang="nb-NO" dirty="0" err="1"/>
              <a:t>sectam</a:t>
            </a:r>
            <a:r>
              <a:rPr lang="nb-NO" dirty="0"/>
              <a:t> </a:t>
            </a:r>
            <a:r>
              <a:rPr lang="nb-NO" dirty="0" err="1"/>
              <a:t>eumquatur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23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D7B461E-3E87-8A4C-9F8B-945F476E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9" y="1472083"/>
            <a:ext cx="6443663" cy="2741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F854701-1C8C-28C1-D665-3843E7EAA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49" y="2465388"/>
            <a:ext cx="6443663" cy="53292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901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9" r:id="rId2"/>
    <p:sldLayoutId id="2147483695" r:id="rId3"/>
    <p:sldLayoutId id="2147483692" r:id="rId4"/>
    <p:sldLayoutId id="2147483700" r:id="rId5"/>
    <p:sldLayoutId id="2147483696" r:id="rId6"/>
    <p:sldLayoutId id="2147483693" r:id="rId7"/>
    <p:sldLayoutId id="2147483701" r:id="rId8"/>
    <p:sldLayoutId id="2147483697" r:id="rId9"/>
    <p:sldLayoutId id="2147483694" r:id="rId10"/>
    <p:sldLayoutId id="2147483702" r:id="rId11"/>
    <p:sldLayoutId id="2147483698" r:id="rId12"/>
  </p:sldLayoutIdLst>
  <p:hf hdr="0"/>
  <p:txStyles>
    <p:titleStyle>
      <a:lvl1pPr algn="l" defTabSz="171450" rtl="0" eaLnBrk="1" latinLnBrk="0" hangingPunct="1">
        <a:lnSpc>
          <a:spcPct val="90000"/>
        </a:lnSpc>
        <a:spcBef>
          <a:spcPts val="100"/>
        </a:spcBef>
        <a:buNone/>
        <a:defRPr sz="2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71450" rtl="0" eaLnBrk="1" latinLnBrk="0" hangingPunct="1">
        <a:lnSpc>
          <a:spcPct val="90000"/>
        </a:lnSpc>
        <a:spcBef>
          <a:spcPts val="100"/>
        </a:spcBef>
        <a:buSzPct val="80000"/>
        <a:buFont typeface="Arial" panose="020B0604020202020204" pitchFamily="34" charset="0"/>
        <a:buNone/>
        <a:defRPr sz="1050" kern="1200">
          <a:solidFill>
            <a:schemeClr val="tx2"/>
          </a:solidFill>
          <a:latin typeface="+mn-lt"/>
          <a:ea typeface="+mn-ea"/>
          <a:cs typeface="+mn-cs"/>
        </a:defRPr>
      </a:lvl1pPr>
      <a:lvl2pPr marL="128588" indent="-120650" algn="l" defTabSz="171450" rtl="0" eaLnBrk="1" latinLnBrk="0" hangingPunct="1">
        <a:lnSpc>
          <a:spcPct val="90000"/>
        </a:lnSpc>
        <a:spcBef>
          <a:spcPts val="100"/>
        </a:spcBef>
        <a:buSzPct val="80000"/>
        <a:buFont typeface="Arial" panose="020B0604020202020204" pitchFamily="34" charset="0"/>
        <a:buChar char="•"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71463" indent="-131763" algn="l" defTabSz="171450" rtl="0" eaLnBrk="1" latinLnBrk="0" hangingPunct="1">
        <a:lnSpc>
          <a:spcPct val="90000"/>
        </a:lnSpc>
        <a:spcBef>
          <a:spcPts val="100"/>
        </a:spcBef>
        <a:buSzPct val="80000"/>
        <a:buFont typeface="Arial" panose="020B0604020202020204" pitchFamily="34" charset="0"/>
        <a:buChar char="•"/>
        <a:tabLst/>
        <a:defRPr sz="800" kern="1200">
          <a:solidFill>
            <a:schemeClr val="tx2"/>
          </a:solidFill>
          <a:latin typeface="+mn-lt"/>
          <a:ea typeface="+mn-ea"/>
          <a:cs typeface="+mn-cs"/>
        </a:defRPr>
      </a:lvl3pPr>
      <a:lvl4pPr marL="403225" indent="-131763" algn="l" defTabSz="171450" rtl="0" eaLnBrk="1" latinLnBrk="0" hangingPunct="1">
        <a:lnSpc>
          <a:spcPct val="90000"/>
        </a:lnSpc>
        <a:spcBef>
          <a:spcPts val="100"/>
        </a:spcBef>
        <a:buSzPct val="80000"/>
        <a:buFont typeface="Arial" panose="020B0604020202020204" pitchFamily="34" charset="0"/>
        <a:buChar char="•"/>
        <a:tabLst/>
        <a:defRPr sz="700" kern="1200">
          <a:solidFill>
            <a:schemeClr val="tx2"/>
          </a:solidFill>
          <a:latin typeface="+mn-lt"/>
          <a:ea typeface="+mn-ea"/>
          <a:cs typeface="+mn-cs"/>
        </a:defRPr>
      </a:lvl4pPr>
      <a:lvl5pPr marL="534988" indent="-131763" algn="l" defTabSz="171450" rtl="0" eaLnBrk="1" latinLnBrk="0" hangingPunct="1">
        <a:lnSpc>
          <a:spcPct val="90000"/>
        </a:lnSpc>
        <a:spcBef>
          <a:spcPts val="100"/>
        </a:spcBef>
        <a:buSzPct val="80000"/>
        <a:buFont typeface="Arial" panose="020B0604020202020204" pitchFamily="34" charset="0"/>
        <a:buChar char="•"/>
        <a:tabLst/>
        <a:defRPr sz="600" kern="1200">
          <a:solidFill>
            <a:schemeClr val="tx2"/>
          </a:solidFill>
          <a:latin typeface="+mn-lt"/>
          <a:ea typeface="+mn-ea"/>
          <a:cs typeface="+mn-cs"/>
        </a:defRPr>
      </a:lvl5pPr>
      <a:lvl6pPr marL="471488" indent="-42863" algn="l" defTabSz="17145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sz="338" kern="1200">
          <a:solidFill>
            <a:schemeClr val="tx1"/>
          </a:solidFill>
          <a:latin typeface="+mn-lt"/>
          <a:ea typeface="+mn-ea"/>
          <a:cs typeface="+mn-cs"/>
        </a:defRPr>
      </a:lvl6pPr>
      <a:lvl7pPr marL="557213" indent="-42863" algn="l" defTabSz="17145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sz="338" kern="1200">
          <a:solidFill>
            <a:schemeClr val="tx1"/>
          </a:solidFill>
          <a:latin typeface="+mn-lt"/>
          <a:ea typeface="+mn-ea"/>
          <a:cs typeface="+mn-cs"/>
        </a:defRPr>
      </a:lvl7pPr>
      <a:lvl8pPr marL="642938" indent="-42863" algn="l" defTabSz="17145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sz="338" kern="1200">
          <a:solidFill>
            <a:schemeClr val="tx1"/>
          </a:solidFill>
          <a:latin typeface="+mn-lt"/>
          <a:ea typeface="+mn-ea"/>
          <a:cs typeface="+mn-cs"/>
        </a:defRPr>
      </a:lvl8pPr>
      <a:lvl9pPr marL="728663" indent="-42863" algn="l" defTabSz="171450" rtl="0" eaLnBrk="1" latinLnBrk="0" hangingPunct="1">
        <a:lnSpc>
          <a:spcPct val="90000"/>
        </a:lnSpc>
        <a:spcBef>
          <a:spcPts val="94"/>
        </a:spcBef>
        <a:buFont typeface="Arial" panose="020B0604020202020204" pitchFamily="34" charset="0"/>
        <a:buChar char="•"/>
        <a:defRPr sz="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1pPr>
      <a:lvl2pPr marL="85725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5pPr>
      <a:lvl6pPr marL="428625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7pPr>
      <a:lvl8pPr marL="600075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8pPr>
      <a:lvl9pPr marL="685800" algn="l" defTabSz="171450" rtl="0" eaLnBrk="1" latinLnBrk="0" hangingPunct="1">
        <a:defRPr sz="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45" userDrawn="1">
          <p15:clr>
            <a:srgbClr val="F26B43"/>
          </p15:clr>
        </p15:guide>
        <p15:guide id="3" pos="420" userDrawn="1">
          <p15:clr>
            <a:srgbClr val="F26B43"/>
          </p15:clr>
        </p15:guide>
        <p15:guide id="4" pos="2449" userDrawn="1">
          <p15:clr>
            <a:srgbClr val="F26B43"/>
          </p15:clr>
        </p15:guide>
        <p15:guide id="5" orient="horz" pos="1100" userDrawn="1">
          <p15:clr>
            <a:srgbClr val="F26B43"/>
          </p15:clr>
        </p15:guide>
        <p15:guide id="9" orient="horz" pos="1553" userDrawn="1">
          <p15:clr>
            <a:srgbClr val="F26B43"/>
          </p15:clr>
        </p15:guide>
        <p15:guide id="10" orient="horz" pos="635" userDrawn="1">
          <p15:clr>
            <a:srgbClr val="F26B43"/>
          </p15:clr>
        </p15:guide>
        <p15:guide id="11" orient="horz" pos="283" userDrawn="1">
          <p15:clr>
            <a:srgbClr val="F26B43"/>
          </p15:clr>
        </p15:guide>
        <p15:guide id="12" orient="horz" pos="1314" userDrawn="1">
          <p15:clr>
            <a:srgbClr val="F26B43"/>
          </p15:clr>
        </p15:guide>
        <p15:guide id="13" orient="horz" pos="6452" userDrawn="1">
          <p15:clr>
            <a:srgbClr val="F26B43"/>
          </p15:clr>
        </p15:guide>
        <p15:guide id="14" orient="horz" pos="5137" userDrawn="1">
          <p15:clr>
            <a:srgbClr val="F26B43"/>
          </p15:clr>
        </p15:guide>
        <p15:guide id="18" orient="horz" pos="4910" userDrawn="1">
          <p15:clr>
            <a:srgbClr val="F26B43"/>
          </p15:clr>
        </p15:guide>
        <p15:guide id="21" pos="2653" userDrawn="1">
          <p15:clr>
            <a:srgbClr val="F26B43"/>
          </p15:clr>
        </p15:guide>
        <p15:guide id="22" pos="4479" userDrawn="1">
          <p15:clr>
            <a:srgbClr val="F26B43"/>
          </p15:clr>
        </p15:guide>
        <p15:guide id="23" pos="2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tre, utendørs, pattedyr, hjort&#10;&#10;Automatisk generert beskrivelse">
            <a:extLst>
              <a:ext uri="{FF2B5EF4-FFF2-40B4-BE49-F238E27FC236}">
                <a16:creationId xmlns:a16="http://schemas.microsoft.com/office/drawing/2014/main" id="{CAAA13B8-8DFB-067D-CA60-DDCFFE657F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6141" b="16141"/>
          <a:stretch>
            <a:fillRect/>
          </a:stretch>
        </p:blipFill>
        <p:spPr/>
      </p:pic>
      <p:pic>
        <p:nvPicPr>
          <p:cNvPr id="3" name="Plassholder for bilde 2" descr="Et bilde som inneholder natur, natthimmel&#10;&#10;Automatisk generert beskrivelse">
            <a:extLst>
              <a:ext uri="{FF2B5EF4-FFF2-40B4-BE49-F238E27FC236}">
                <a16:creationId xmlns:a16="http://schemas.microsoft.com/office/drawing/2014/main" id="{5156A1CD-736B-C16E-B152-B38AFD86EE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6192" b="16192"/>
          <a:stretch>
            <a:fillRect/>
          </a:stretch>
        </p:blipFill>
        <p:spPr/>
      </p:pic>
      <p:pic>
        <p:nvPicPr>
          <p:cNvPr id="8" name="Plassholder for bilde 7" descr="Et bilde som inneholder tre, utendørs, natur&#10;&#10;Automatisk generert beskrivelse">
            <a:extLst>
              <a:ext uri="{FF2B5EF4-FFF2-40B4-BE49-F238E27FC236}">
                <a16:creationId xmlns:a16="http://schemas.microsoft.com/office/drawing/2014/main" id="{5CF5C80A-46D4-A117-F6C0-AAB6AD09E3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7143" r="17143"/>
          <a:stretch>
            <a:fillRect/>
          </a:stretch>
        </p:blipFill>
        <p:spPr/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D58151FF-513A-5EF7-81A5-979F209CD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M</a:t>
            </a:r>
            <a:r>
              <a:rPr lang="se-NO" dirty="0" err="1"/>
              <a:t>ánáidgárdesaji</a:t>
            </a:r>
            <a:r>
              <a:rPr lang="se-NO" dirty="0"/>
              <a:t> ohcanáigemeari </a:t>
            </a:r>
            <a:r>
              <a:rPr lang="nb-NO" dirty="0"/>
              <a:t>15.03.26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C1C9C62E-EEBA-742A-B32B-45D31B135A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Fristen for å søke barnehageplass 15.03.26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138A8FD-6FD1-4CEA-FBFD-1EECA6D69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2000" dirty="0" err="1"/>
              <a:t>Mii</a:t>
            </a:r>
            <a:r>
              <a:rPr lang="nb-NO" sz="2000" dirty="0"/>
              <a:t> </a:t>
            </a:r>
            <a:r>
              <a:rPr lang="se-NO" sz="2000" dirty="0"/>
              <a:t>muittuhat mánáidgárdesaji ohcanáigemeari njukčamánu 15.b. 2026 buot golmma mánáidgárdái Kárášjogas. </a:t>
            </a:r>
            <a:endParaRPr lang="nb-NO" sz="2000" dirty="0"/>
          </a:p>
          <a:p>
            <a:endParaRPr lang="nb-NO" sz="2000" dirty="0"/>
          </a:p>
          <a:p>
            <a:r>
              <a:rPr lang="se-NO" sz="2000" dirty="0"/>
              <a:t>Váldosisaváldin gusto mánáidgárdejagi 2026/27, mii álgá borgemánu 10.b. Gieldamet golmma mánáidgárdái lea oktasaš sisaváldin ja ohcan sáddejuvvo digitálalaččat ohcanportála bokte gieldda ruoktosiiddus.</a:t>
            </a:r>
            <a:endParaRPr lang="nb-NO" sz="2000" dirty="0"/>
          </a:p>
          <a:p>
            <a:r>
              <a:rPr lang="nb-NO" sz="2000" dirty="0"/>
              <a:t> 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96F70597-C8AA-9C68-8778-E24EF83A8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sz="2000" dirty="0"/>
              <a:t>Vi minner om at fristen for å søke barnehageplass ved de tre barnehagene i Karasjok, er 15. mars 2026. </a:t>
            </a:r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Hovedopptaket gjelder fra barnehageåret 2026/27 med oppstart 10. august. Vi har samlet opptak for de tre barnehagene i kommunen og søknad sendes digitalt via søkeportal på kommunens nettsider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3541886"/>
      </p:ext>
    </p:extLst>
  </p:cSld>
  <p:clrMapOvr>
    <a:masterClrMapping/>
  </p:clrMapOvr>
</p:sld>
</file>

<file path=ppt/theme/theme1.xml><?xml version="1.0" encoding="utf-8"?>
<a:theme xmlns:a="http://schemas.openxmlformats.org/drawingml/2006/main" name="Karasjok kommune ppt mal">
  <a:themeElements>
    <a:clrScheme name="Karasjok kommune 1">
      <a:dk1>
        <a:srgbClr val="000000"/>
      </a:dk1>
      <a:lt1>
        <a:srgbClr val="FFFFFF"/>
      </a:lt1>
      <a:dk2>
        <a:srgbClr val="0E0328"/>
      </a:dk2>
      <a:lt2>
        <a:srgbClr val="E9E5E4"/>
      </a:lt2>
      <a:accent1>
        <a:srgbClr val="2B2E69"/>
      </a:accent1>
      <a:accent2>
        <a:srgbClr val="E30134"/>
      </a:accent2>
      <a:accent3>
        <a:srgbClr val="FDC300"/>
      </a:accent3>
      <a:accent4>
        <a:srgbClr val="CB4492"/>
      </a:accent4>
      <a:accent5>
        <a:srgbClr val="008EA3"/>
      </a:accent5>
      <a:accent6>
        <a:srgbClr val="4CAF57"/>
      </a:accent6>
      <a:hlink>
        <a:srgbClr val="0D0228"/>
      </a:hlink>
      <a:folHlink>
        <a:srgbClr val="008E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_Kunngjøringsannonse_mal_DEF" id="{FFE98825-D64A-FB47-A713-2279BD6A2EF5}" vid="{AC765A6F-1E32-0749-A2F3-78125848B52E}"/>
    </a:ext>
  </a:extLst>
</a:theme>
</file>

<file path=ppt/theme/theme2.xml><?xml version="1.0" encoding="utf-8"?>
<a:theme xmlns:a="http://schemas.openxmlformats.org/drawingml/2006/main" name="Office-tema">
  <a:themeElements>
    <a:clrScheme name="Karasjok kommune">
      <a:dk1>
        <a:srgbClr val="000000"/>
      </a:dk1>
      <a:lt1>
        <a:srgbClr val="FFFFFF"/>
      </a:lt1>
      <a:dk2>
        <a:srgbClr val="0E0328"/>
      </a:dk2>
      <a:lt2>
        <a:srgbClr val="E9E5E4"/>
      </a:lt2>
      <a:accent1>
        <a:srgbClr val="2B2E69"/>
      </a:accent1>
      <a:accent2>
        <a:srgbClr val="E30134"/>
      </a:accent2>
      <a:accent3>
        <a:srgbClr val="FDC300"/>
      </a:accent3>
      <a:accent4>
        <a:srgbClr val="CB4492"/>
      </a:accent4>
      <a:accent5>
        <a:srgbClr val="008EA3"/>
      </a:accent5>
      <a:accent6>
        <a:srgbClr val="F18B00"/>
      </a:accent6>
      <a:hlink>
        <a:srgbClr val="0D0228"/>
      </a:hlink>
      <a:folHlink>
        <a:srgbClr val="008E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arasjok kommune">
      <a:dk1>
        <a:srgbClr val="000000"/>
      </a:dk1>
      <a:lt1>
        <a:srgbClr val="FFFFFF"/>
      </a:lt1>
      <a:dk2>
        <a:srgbClr val="0E0328"/>
      </a:dk2>
      <a:lt2>
        <a:srgbClr val="E9E5E4"/>
      </a:lt2>
      <a:accent1>
        <a:srgbClr val="2B2E69"/>
      </a:accent1>
      <a:accent2>
        <a:srgbClr val="E30134"/>
      </a:accent2>
      <a:accent3>
        <a:srgbClr val="FDC300"/>
      </a:accent3>
      <a:accent4>
        <a:srgbClr val="CB4492"/>
      </a:accent4>
      <a:accent5>
        <a:srgbClr val="008EA3"/>
      </a:accent5>
      <a:accent6>
        <a:srgbClr val="F18B00"/>
      </a:accent6>
      <a:hlink>
        <a:srgbClr val="0D0228"/>
      </a:hlink>
      <a:folHlink>
        <a:srgbClr val="008E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KK_Kunngj├©ringsannonse_mal_DEF</Template>
  <TotalTime>3</TotalTime>
  <Words>105</Words>
  <Application>Microsoft Office PowerPoint</Application>
  <PresentationFormat>Egendefinert</PresentationFormat>
  <Paragraphs>10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Arial</vt:lpstr>
      <vt:lpstr>Karasjok kommune ppt mal</vt:lpstr>
      <vt:lpstr>PowerPoint-presentasjon</vt:lpstr>
    </vt:vector>
  </TitlesOfParts>
  <Company>Karasjok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Tina Øwre</dc:creator>
  <cp:lastModifiedBy>Ann-Mari Somby</cp:lastModifiedBy>
  <cp:revision>2</cp:revision>
  <dcterms:created xsi:type="dcterms:W3CDTF">2026-02-10T13:40:38Z</dcterms:created>
  <dcterms:modified xsi:type="dcterms:W3CDTF">2026-02-10T14:05:45Z</dcterms:modified>
</cp:coreProperties>
</file>